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ssistant Bold" panose="020B0604020202020204" charset="-79"/>
      <p:regular r:id="rId6"/>
    </p:embeddedFont>
    <p:embeddedFont>
      <p:font typeface="GanCLM" panose="020B0604020202020204" charset="-79"/>
      <p:regular r:id="rId7"/>
    </p:embeddedFont>
    <p:embeddedFont>
      <p:font typeface="Heebo Bold" panose="020B0604020202020204" charset="-79"/>
      <p:regular r:id="rId8"/>
    </p:embeddedFont>
    <p:embeddedFont>
      <p:font typeface="Suez One" panose="00000500000000000000" pitchFamily="2" charset="-79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-599891" flipH="1">
            <a:off x="13677611" y="597207"/>
            <a:ext cx="4752685" cy="6976418"/>
          </a:xfrm>
          <a:custGeom>
            <a:avLst/>
            <a:gdLst/>
            <a:ahLst/>
            <a:cxnLst/>
            <a:rect l="l" t="t" r="r" b="b"/>
            <a:pathLst>
              <a:path w="4752685" h="6976418">
                <a:moveTo>
                  <a:pt x="4752685" y="0"/>
                </a:moveTo>
                <a:lnTo>
                  <a:pt x="0" y="0"/>
                </a:lnTo>
                <a:lnTo>
                  <a:pt x="0" y="6976418"/>
                </a:lnTo>
                <a:lnTo>
                  <a:pt x="4752685" y="6976418"/>
                </a:lnTo>
                <a:lnTo>
                  <a:pt x="475268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476933">
            <a:off x="7234766" y="7073799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5" y="0"/>
                </a:lnTo>
                <a:lnTo>
                  <a:pt x="11358275" y="3737905"/>
                </a:lnTo>
                <a:lnTo>
                  <a:pt x="0" y="3737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TextBox 5"/>
          <p:cNvSpPr txBox="1"/>
          <p:nvPr/>
        </p:nvSpPr>
        <p:spPr>
          <a:xfrm>
            <a:off x="3835678" y="3031873"/>
            <a:ext cx="11731678" cy="322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359"/>
              </a:lnSpc>
            </a:pPr>
            <a:r>
              <a:rPr lang="he-IL" sz="10473">
                <a:solidFill>
                  <a:srgbClr val="4D4122"/>
                </a:solidFill>
                <a:latin typeface="GanCLM"/>
                <a:ea typeface="GanCLM"/>
                <a:cs typeface="GanCLM"/>
                <a:sym typeface="GanCLM"/>
                <a:rtl/>
              </a:rPr>
              <a:t>פעילות חוי’ה לומדים ונהנים!!!!</a:t>
            </a:r>
          </a:p>
        </p:txBody>
      </p:sp>
      <p:sp>
        <p:nvSpPr>
          <p:cNvPr id="6" name="Freeform 6"/>
          <p:cNvSpPr/>
          <p:nvPr/>
        </p:nvSpPr>
        <p:spPr>
          <a:xfrm rot="10401998">
            <a:off x="-852190" y="-840252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5" y="0"/>
                </a:lnTo>
                <a:lnTo>
                  <a:pt x="11358275" y="3737904"/>
                </a:lnTo>
                <a:lnTo>
                  <a:pt x="0" y="3737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1033446">
            <a:off x="-571500" y="4983973"/>
            <a:ext cx="5261068" cy="6712687"/>
          </a:xfrm>
          <a:custGeom>
            <a:avLst/>
            <a:gdLst/>
            <a:ahLst/>
            <a:cxnLst/>
            <a:rect l="l" t="t" r="r" b="b"/>
            <a:pathLst>
              <a:path w="5261068" h="6712687">
                <a:moveTo>
                  <a:pt x="0" y="0"/>
                </a:moveTo>
                <a:lnTo>
                  <a:pt x="5261068" y="0"/>
                </a:lnTo>
                <a:lnTo>
                  <a:pt x="5261068" y="6712687"/>
                </a:lnTo>
                <a:lnTo>
                  <a:pt x="0" y="6712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TextBox 8"/>
          <p:cNvSpPr txBox="1"/>
          <p:nvPr/>
        </p:nvSpPr>
        <p:spPr>
          <a:xfrm>
            <a:off x="6188000" y="7004657"/>
            <a:ext cx="6297534" cy="18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9"/>
              </a:lnSpc>
            </a:pPr>
            <a:r>
              <a:rPr lang="he-IL" sz="5442" spc="718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באהבה לך</a:t>
            </a:r>
            <a:r>
              <a:rPr lang="en-US" sz="5442" spc="718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</a:rPr>
              <a:t> </a:t>
            </a:r>
          </a:p>
          <a:p>
            <a:pPr algn="ctr">
              <a:lnSpc>
                <a:spcPts val="7619"/>
              </a:lnSpc>
              <a:spcBef>
                <a:spcPct val="0"/>
              </a:spcBef>
            </a:pPr>
            <a:r>
              <a:rPr lang="he-IL" sz="5442" spc="718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ולכל המשפחה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95373" y="448275"/>
            <a:ext cx="684805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ב”ה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9034" y="448275"/>
            <a:ext cx="4471368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יחי המלך המשיח!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-599891" flipH="1">
            <a:off x="15355910" y="2154400"/>
            <a:ext cx="3813192" cy="5597347"/>
          </a:xfrm>
          <a:custGeom>
            <a:avLst/>
            <a:gdLst/>
            <a:ahLst/>
            <a:cxnLst/>
            <a:rect l="l" t="t" r="r" b="b"/>
            <a:pathLst>
              <a:path w="3813192" h="5597347">
                <a:moveTo>
                  <a:pt x="3813192" y="0"/>
                </a:moveTo>
                <a:lnTo>
                  <a:pt x="0" y="0"/>
                </a:lnTo>
                <a:lnTo>
                  <a:pt x="0" y="5597346"/>
                </a:lnTo>
                <a:lnTo>
                  <a:pt x="3813192" y="5597346"/>
                </a:lnTo>
                <a:lnTo>
                  <a:pt x="381319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476933">
            <a:off x="8853366" y="7389348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4" y="0"/>
                </a:lnTo>
                <a:lnTo>
                  <a:pt x="11358274" y="3737904"/>
                </a:lnTo>
                <a:lnTo>
                  <a:pt x="0" y="3737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 rot="10401998">
            <a:off x="-1384419" y="-605797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4" y="0"/>
                </a:lnTo>
                <a:lnTo>
                  <a:pt x="11358274" y="3737905"/>
                </a:lnTo>
                <a:lnTo>
                  <a:pt x="0" y="3737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 rot="1033446">
            <a:off x="-829640" y="6688422"/>
            <a:ext cx="3710515" cy="4734309"/>
          </a:xfrm>
          <a:custGeom>
            <a:avLst/>
            <a:gdLst/>
            <a:ahLst/>
            <a:cxnLst/>
            <a:rect l="l" t="t" r="r" b="b"/>
            <a:pathLst>
              <a:path w="3710515" h="4734309">
                <a:moveTo>
                  <a:pt x="0" y="0"/>
                </a:moveTo>
                <a:lnTo>
                  <a:pt x="3710514" y="0"/>
                </a:lnTo>
                <a:lnTo>
                  <a:pt x="3710514" y="4734309"/>
                </a:lnTo>
                <a:lnTo>
                  <a:pt x="0" y="4734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>
            <a:off x="6296502" y="4116646"/>
            <a:ext cx="3229866" cy="2959732"/>
          </a:xfrm>
          <a:custGeom>
            <a:avLst/>
            <a:gdLst/>
            <a:ahLst/>
            <a:cxnLst/>
            <a:rect l="l" t="t" r="r" b="b"/>
            <a:pathLst>
              <a:path w="3229866" h="2959732">
                <a:moveTo>
                  <a:pt x="0" y="0"/>
                </a:moveTo>
                <a:lnTo>
                  <a:pt x="3229866" y="0"/>
                </a:lnTo>
                <a:lnTo>
                  <a:pt x="3229866" y="2959731"/>
                </a:lnTo>
                <a:lnTo>
                  <a:pt x="0" y="2959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/>
          <p:cNvSpPr/>
          <p:nvPr/>
        </p:nvSpPr>
        <p:spPr>
          <a:xfrm>
            <a:off x="10747663" y="4288340"/>
            <a:ext cx="2930009" cy="4079760"/>
          </a:xfrm>
          <a:custGeom>
            <a:avLst/>
            <a:gdLst/>
            <a:ahLst/>
            <a:cxnLst/>
            <a:rect l="l" t="t" r="r" b="b"/>
            <a:pathLst>
              <a:path w="2930009" h="4079760">
                <a:moveTo>
                  <a:pt x="0" y="0"/>
                </a:moveTo>
                <a:lnTo>
                  <a:pt x="2930009" y="0"/>
                </a:lnTo>
                <a:lnTo>
                  <a:pt x="2930009" y="4079760"/>
                </a:lnTo>
                <a:lnTo>
                  <a:pt x="0" y="40797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96502" y="8097638"/>
            <a:ext cx="1969374" cy="26977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902842" y="7113535"/>
            <a:ext cx="2998925" cy="3173465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rot="-10800000">
            <a:off x="1514796" y="5648761"/>
            <a:ext cx="3739324" cy="2374205"/>
          </a:xfrm>
          <a:custGeom>
            <a:avLst/>
            <a:gdLst/>
            <a:ahLst/>
            <a:cxnLst/>
            <a:rect l="l" t="t" r="r" b="b"/>
            <a:pathLst>
              <a:path w="3739324" h="2374205">
                <a:moveTo>
                  <a:pt x="0" y="0"/>
                </a:moveTo>
                <a:lnTo>
                  <a:pt x="3739325" y="0"/>
                </a:lnTo>
                <a:lnTo>
                  <a:pt x="3739325" y="2374205"/>
                </a:lnTo>
                <a:lnTo>
                  <a:pt x="0" y="2374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73312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>
            <a:off x="15334077" y="6621939"/>
            <a:ext cx="2953923" cy="3492323"/>
          </a:xfrm>
          <a:custGeom>
            <a:avLst/>
            <a:gdLst/>
            <a:ahLst/>
            <a:cxnLst/>
            <a:rect l="l" t="t" r="r" b="b"/>
            <a:pathLst>
              <a:path w="2953923" h="3492323">
                <a:moveTo>
                  <a:pt x="0" y="0"/>
                </a:moveTo>
                <a:lnTo>
                  <a:pt x="2953923" y="0"/>
                </a:lnTo>
                <a:lnTo>
                  <a:pt x="2953923" y="3492323"/>
                </a:lnTo>
                <a:lnTo>
                  <a:pt x="0" y="34923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TextBox 13"/>
          <p:cNvSpPr txBox="1"/>
          <p:nvPr/>
        </p:nvSpPr>
        <p:spPr>
          <a:xfrm>
            <a:off x="16574495" y="448275"/>
            <a:ext cx="684805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ב”ה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9034" y="705150"/>
            <a:ext cx="4471368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יחי המלך המשיח!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81189" y="400650"/>
            <a:ext cx="8265640" cy="211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93"/>
              </a:lnSpc>
            </a:pPr>
            <a:r>
              <a:rPr lang="he-IL" sz="6066" b="1">
                <a:solidFill>
                  <a:srgbClr val="4D412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מתחילים התעמלות בשמחה</a:t>
            </a:r>
          </a:p>
          <a:p>
            <a:pPr algn="ctr" rtl="1">
              <a:lnSpc>
                <a:spcPts val="8493"/>
              </a:lnSpc>
            </a:pPr>
            <a:r>
              <a:rPr lang="he-IL" sz="6066" b="1">
                <a:solidFill>
                  <a:srgbClr val="4D412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בכל שעה היא מצמיחה!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87551" y="4518605"/>
            <a:ext cx="3900449" cy="256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33"/>
              </a:lnSpc>
            </a:pPr>
            <a:r>
              <a:rPr lang="he-IL" sz="3666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מרימים רגל אחת</a:t>
            </a:r>
          </a:p>
          <a:p>
            <a:pPr algn="ctr" rtl="1">
              <a:lnSpc>
                <a:spcPts val="5133"/>
              </a:lnSpc>
            </a:pPr>
            <a:r>
              <a:rPr lang="he-IL" sz="3666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 ומסובבים</a:t>
            </a:r>
          </a:p>
          <a:p>
            <a:pPr algn="ctr" rtl="1">
              <a:lnSpc>
                <a:spcPts val="5133"/>
              </a:lnSpc>
            </a:pPr>
            <a:r>
              <a:rPr lang="he-IL" sz="3666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ואחר כך עם הרגל שני’ה.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12758" y="2676988"/>
            <a:ext cx="4169955" cy="163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קופצים עם שתי הרגלים </a:t>
            </a:r>
          </a:p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למעלה</a:t>
            </a:r>
          </a:p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 ומרימים ידים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12930" y="8481790"/>
            <a:ext cx="4682443" cy="163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קופצים פעם על רגל ימין </a:t>
            </a:r>
          </a:p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ופעם על רגל שמאל</a:t>
            </a:r>
          </a:p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יחד עם שתי הידים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96220" y="8654528"/>
            <a:ext cx="4682443" cy="163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הניעי את הראש בסיבוב, למעלה ולמטה  בלי להזיז     את הגוף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54121" y="3035813"/>
            <a:ext cx="4682443" cy="108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הטי את הגוף פעם ימינה ופעם שמאלה.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6150" y="3464649"/>
            <a:ext cx="4682443" cy="218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87"/>
              </a:lnSpc>
            </a:pPr>
            <a:r>
              <a:rPr lang="he-IL" sz="3133" b="1">
                <a:solidFill>
                  <a:srgbClr val="4D4122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סובבי פעם את יד ימין סיבובים גדולים פנימה ופעם יד שמאל סיבובים גדולים החוצה.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-599891" flipH="1">
            <a:off x="13677611" y="597207"/>
            <a:ext cx="4752685" cy="6976418"/>
          </a:xfrm>
          <a:custGeom>
            <a:avLst/>
            <a:gdLst/>
            <a:ahLst/>
            <a:cxnLst/>
            <a:rect l="l" t="t" r="r" b="b"/>
            <a:pathLst>
              <a:path w="4752685" h="6976418">
                <a:moveTo>
                  <a:pt x="4752685" y="0"/>
                </a:moveTo>
                <a:lnTo>
                  <a:pt x="0" y="0"/>
                </a:lnTo>
                <a:lnTo>
                  <a:pt x="0" y="6976418"/>
                </a:lnTo>
                <a:lnTo>
                  <a:pt x="4752685" y="6976418"/>
                </a:lnTo>
                <a:lnTo>
                  <a:pt x="475268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476933">
            <a:off x="7234766" y="7073799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5" y="0"/>
                </a:lnTo>
                <a:lnTo>
                  <a:pt x="11358275" y="3737905"/>
                </a:lnTo>
                <a:lnTo>
                  <a:pt x="0" y="3737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 rot="10401998">
            <a:off x="-852190" y="-840252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5" y="0"/>
                </a:lnTo>
                <a:lnTo>
                  <a:pt x="11358275" y="3737904"/>
                </a:lnTo>
                <a:lnTo>
                  <a:pt x="0" y="3737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 rot="1033446">
            <a:off x="-571500" y="4983973"/>
            <a:ext cx="5261068" cy="6712687"/>
          </a:xfrm>
          <a:custGeom>
            <a:avLst/>
            <a:gdLst/>
            <a:ahLst/>
            <a:cxnLst/>
            <a:rect l="l" t="t" r="r" b="b"/>
            <a:pathLst>
              <a:path w="5261068" h="6712687">
                <a:moveTo>
                  <a:pt x="0" y="0"/>
                </a:moveTo>
                <a:lnTo>
                  <a:pt x="5261068" y="0"/>
                </a:lnTo>
                <a:lnTo>
                  <a:pt x="5261068" y="6712687"/>
                </a:lnTo>
                <a:lnTo>
                  <a:pt x="0" y="6712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>
            <a:off x="5069361" y="5143500"/>
            <a:ext cx="3958753" cy="5113949"/>
          </a:xfrm>
          <a:custGeom>
            <a:avLst/>
            <a:gdLst/>
            <a:ahLst/>
            <a:cxnLst/>
            <a:rect l="l" t="t" r="r" b="b"/>
            <a:pathLst>
              <a:path w="3958753" h="5113949">
                <a:moveTo>
                  <a:pt x="0" y="0"/>
                </a:moveTo>
                <a:lnTo>
                  <a:pt x="3958753" y="0"/>
                </a:lnTo>
                <a:lnTo>
                  <a:pt x="3958753" y="5113949"/>
                </a:lnTo>
                <a:lnTo>
                  <a:pt x="0" y="51139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18007" t="-105377" r="-56635" b="-44842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TextBox 8"/>
          <p:cNvSpPr txBox="1"/>
          <p:nvPr/>
        </p:nvSpPr>
        <p:spPr>
          <a:xfrm>
            <a:off x="15995373" y="448275"/>
            <a:ext cx="684805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ב”ה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9034" y="448275"/>
            <a:ext cx="4471368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יחי המלך המשיח</a:t>
            </a:r>
            <a:r>
              <a:rPr lang="en-US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43719" y="8001976"/>
            <a:ext cx="5871122" cy="2255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8514"/>
              </a:lnSpc>
            </a:pPr>
            <a:r>
              <a:rPr lang="he-IL" sz="13224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להנאתך!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1636" y="1272906"/>
            <a:ext cx="17746364" cy="468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56"/>
              </a:lnSpc>
            </a:pPr>
            <a:r>
              <a:rPr lang="he-IL" sz="5326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א. קחי דף לבן. </a:t>
            </a:r>
          </a:p>
          <a:p>
            <a:pPr algn="ctr" rtl="1">
              <a:lnSpc>
                <a:spcPts val="7456"/>
              </a:lnSpc>
            </a:pPr>
            <a:r>
              <a:rPr lang="he-IL" sz="5326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ב. שרטטי עליו קו עקום כרצונך</a:t>
            </a:r>
          </a:p>
          <a:p>
            <a:pPr algn="ctr" rtl="1">
              <a:lnSpc>
                <a:spcPts val="7456"/>
              </a:lnSpc>
            </a:pPr>
            <a:r>
              <a:rPr lang="he-IL" sz="5326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ג. על הקו צבעי עיגולים בצבעי פנדה בגוונים-צבעים שונים כרצונך.</a:t>
            </a:r>
          </a:p>
          <a:p>
            <a:pPr algn="ctr" rtl="1">
              <a:lnSpc>
                <a:spcPts val="7456"/>
              </a:lnSpc>
            </a:pPr>
            <a:r>
              <a:rPr lang="he-IL" sz="5326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ד. קחי מנקה אוזניים ומשכי מהצבע לצדדים.</a:t>
            </a:r>
          </a:p>
          <a:p>
            <a:pPr algn="ctr" rtl="1">
              <a:lnSpc>
                <a:spcPts val="7456"/>
              </a:lnSpc>
            </a:pPr>
            <a:endParaRPr lang="he-IL" sz="5326">
              <a:solidFill>
                <a:srgbClr val="4D4122"/>
              </a:solidFill>
              <a:latin typeface="Suez One"/>
              <a:ea typeface="Suez One"/>
              <a:cs typeface="Suez One"/>
              <a:sym typeface="Suez One"/>
              <a:rtl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-599891" flipH="1">
            <a:off x="13677611" y="597207"/>
            <a:ext cx="4752685" cy="6976418"/>
          </a:xfrm>
          <a:custGeom>
            <a:avLst/>
            <a:gdLst/>
            <a:ahLst/>
            <a:cxnLst/>
            <a:rect l="l" t="t" r="r" b="b"/>
            <a:pathLst>
              <a:path w="4752685" h="6976418">
                <a:moveTo>
                  <a:pt x="4752685" y="0"/>
                </a:moveTo>
                <a:lnTo>
                  <a:pt x="0" y="0"/>
                </a:lnTo>
                <a:lnTo>
                  <a:pt x="0" y="6976418"/>
                </a:lnTo>
                <a:lnTo>
                  <a:pt x="4752685" y="6976418"/>
                </a:lnTo>
                <a:lnTo>
                  <a:pt x="475268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476933">
            <a:off x="7234766" y="7073799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5" y="0"/>
                </a:lnTo>
                <a:lnTo>
                  <a:pt x="11358275" y="3737905"/>
                </a:lnTo>
                <a:lnTo>
                  <a:pt x="0" y="3737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 rot="10401998">
            <a:off x="-852190" y="-840252"/>
            <a:ext cx="11358274" cy="3737905"/>
          </a:xfrm>
          <a:custGeom>
            <a:avLst/>
            <a:gdLst/>
            <a:ahLst/>
            <a:cxnLst/>
            <a:rect l="l" t="t" r="r" b="b"/>
            <a:pathLst>
              <a:path w="11358274" h="3737905">
                <a:moveTo>
                  <a:pt x="0" y="0"/>
                </a:moveTo>
                <a:lnTo>
                  <a:pt x="11358275" y="0"/>
                </a:lnTo>
                <a:lnTo>
                  <a:pt x="11358275" y="3737904"/>
                </a:lnTo>
                <a:lnTo>
                  <a:pt x="0" y="3737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 rot="1033446">
            <a:off x="-571500" y="4983973"/>
            <a:ext cx="5261068" cy="6712687"/>
          </a:xfrm>
          <a:custGeom>
            <a:avLst/>
            <a:gdLst/>
            <a:ahLst/>
            <a:cxnLst/>
            <a:rect l="l" t="t" r="r" b="b"/>
            <a:pathLst>
              <a:path w="5261068" h="6712687">
                <a:moveTo>
                  <a:pt x="0" y="0"/>
                </a:moveTo>
                <a:lnTo>
                  <a:pt x="5261068" y="0"/>
                </a:lnTo>
                <a:lnTo>
                  <a:pt x="5261068" y="6712687"/>
                </a:lnTo>
                <a:lnTo>
                  <a:pt x="0" y="6712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5400000">
            <a:off x="9326212" y="6282916"/>
            <a:ext cx="3448951" cy="4114800"/>
          </a:xfrm>
          <a:custGeom>
            <a:avLst/>
            <a:gdLst/>
            <a:ahLst/>
            <a:cxnLst/>
            <a:rect l="l" t="t" r="r" b="b"/>
            <a:pathLst>
              <a:path w="3448951" h="4114800">
                <a:moveTo>
                  <a:pt x="0" y="0"/>
                </a:moveTo>
                <a:lnTo>
                  <a:pt x="3448951" y="0"/>
                </a:lnTo>
                <a:lnTo>
                  <a:pt x="34489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TextBox 8"/>
          <p:cNvSpPr txBox="1"/>
          <p:nvPr/>
        </p:nvSpPr>
        <p:spPr>
          <a:xfrm>
            <a:off x="11990466" y="3087759"/>
            <a:ext cx="6297534" cy="196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899"/>
              </a:lnSpc>
              <a:spcBef>
                <a:spcPct val="0"/>
              </a:spcBef>
            </a:pPr>
            <a:r>
              <a:rPr lang="he-IL" sz="5642" spc="744">
                <a:solidFill>
                  <a:srgbClr val="E35471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תרגילי ידי’ים ואצבעות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95373" y="448275"/>
            <a:ext cx="684805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ב”ה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9034" y="448275"/>
            <a:ext cx="4471368" cy="58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יחי המלך המשיח</a:t>
            </a:r>
            <a:r>
              <a:rPr lang="en-US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94718" y="923925"/>
            <a:ext cx="10341739" cy="18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19"/>
              </a:lnSpc>
              <a:spcBef>
                <a:spcPct val="0"/>
              </a:spcBef>
            </a:pPr>
            <a:r>
              <a:rPr lang="he-IL" sz="5442" spc="718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עשר אצבעות לי יש כל דבר יודעות הן....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3474495"/>
            <a:ext cx="13108087" cy="298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קחי דף ושרטטי עליו שני חיצים כפי שמופיע כאן. </a:t>
            </a:r>
          </a:p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א. בעזרת אצבע ימין ואצבע שמאל עברי על שני הקוים לפי החיצים בו זמנית.</a:t>
            </a:r>
          </a:p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ב.קחי כדור וגלגלי אותו על הקוויםלפי כיוון החץ בו זמנית קדימה ואחורה.</a:t>
            </a:r>
          </a:p>
          <a:p>
            <a:pPr algn="ctr" rtl="1">
              <a:lnSpc>
                <a:spcPts val="4759"/>
              </a:lnSpc>
            </a:pPr>
            <a:r>
              <a:rPr lang="he-IL" sz="3399">
                <a:solidFill>
                  <a:srgbClr val="4D4122"/>
                </a:solidFill>
                <a:latin typeface="Suez One"/>
                <a:ea typeface="Suez One"/>
                <a:cs typeface="Suez One"/>
                <a:sym typeface="Suez One"/>
                <a:rtl/>
              </a:rPr>
              <a:t>בהצלחה!</a:t>
            </a:r>
          </a:p>
          <a:p>
            <a:pPr algn="ctr" rtl="1">
              <a:lnSpc>
                <a:spcPts val="4759"/>
              </a:lnSpc>
            </a:pPr>
            <a:endParaRPr lang="he-IL" sz="3399">
              <a:solidFill>
                <a:srgbClr val="4D4122"/>
              </a:solidFill>
              <a:latin typeface="Suez One"/>
              <a:ea typeface="Suez One"/>
              <a:cs typeface="Suez One"/>
              <a:sym typeface="Suez One"/>
              <a:rtl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מותאם אישית</PresentationFormat>
  <Paragraphs>36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1" baseType="lpstr">
      <vt:lpstr>Suez One</vt:lpstr>
      <vt:lpstr>Calibri</vt:lpstr>
      <vt:lpstr>GanCLM</vt:lpstr>
      <vt:lpstr>Heebo Bold</vt:lpstr>
      <vt:lpstr>Assistant Bold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פעילות חוי’ה לומדים ונהנים!!!!</dc:title>
  <cp:lastModifiedBy>נחמה צבי</cp:lastModifiedBy>
  <cp:revision>1</cp:revision>
  <dcterms:created xsi:type="dcterms:W3CDTF">2006-08-16T00:00:00Z</dcterms:created>
  <dcterms:modified xsi:type="dcterms:W3CDTF">2025-06-16T21:10:12Z</dcterms:modified>
  <dc:identifier>DAGqiRbPfS0</dc:identifier>
</cp:coreProperties>
</file>